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066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 Social Engineering and Phishing: An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8716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is transforming cyberattacks by making social engineering more effective. Social engineering manipulates people to gain access. Phishing tricks victims into revealing sensitive info.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10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explores how AI boosts attack sophistication and efficiency.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632888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33650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6311979"/>
            <a:ext cx="22440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Nikhil Damse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155" y="874633"/>
            <a:ext cx="7801689" cy="1198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Problem: Social Engineering Vulnerabilities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1155" y="2360652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862846" y="2552343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Human Weakness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2846" y="2966918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Humans remain the weakest security link in breaches (Verizon DBIR).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1155" y="3657124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862846" y="3848814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Detection Limits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62846" y="4263390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Current phishing detection tools often fail against evolving attacks (APWG).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1155" y="4953595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862846" y="5145286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Impact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62846" y="5559862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caused losses over $4.2 billion in 2020 alone.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1155" y="6250067"/>
            <a:ext cx="7801689" cy="1104781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62846" y="6441758"/>
            <a:ext cx="2396966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Rising BEC Threats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62846" y="6856333"/>
            <a:ext cx="7418308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Email Compromise attacks increased 24% last year (FBI IC3).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as the Solution... for Attackers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Email Automation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crafts highly personalized phishing emails at scale.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Fake Profiles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generates realistic social media profiles to build trust.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Voice Cloning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Voice AI imitates trusted voices to deceive victims.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Deepfakes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Convincing deepfake videos manipulate targets emotionally.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0874"/>
            <a:ext cx="120726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Code/Tool Breakdown: AI Phishing Toolkit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GPT-3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convincing, personalized phishing emails.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DeepFaceLab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Creates realistic deepfake videos for social manipulation.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Wavenet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Clones voices with natural intonation for audio deception.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OpenPhish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8777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Helps bypass phishing detection using known phishing data.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Example: Python scripts scrape data to personalize phishing emails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Use Cases: AI-Powered Attacks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70121"/>
            <a:ext cx="29587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CEO Deepfake Fraud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Cost company $35 million in a single scam (WSJ report).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004191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231005"/>
            <a:ext cx="3424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Political Disinformation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72142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AI-generated fake news campaigns sway public opinion (Oxford study).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Targeted Phishing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Customized AI phishing targets defense contractors (Mandiant report).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Countermeasures: Defending Against AI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Threat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Systems like Darktrace proactively detect AI-driven threats.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24231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Biometric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08706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Multi-factor authentication strengthens access controls.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24231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Education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732734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Training employees to spot AI-generated deepfakes and phishing.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34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Enhancements: The Escalating AI Arms Race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692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727847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AI Manipulation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572595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Chatbots capable of manipulating victims instantly.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200203" y="36499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285274" y="3692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37319" y="3727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Predictive AI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37319" y="4218265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forecasts victim behavior to increase success rates.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1149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61574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192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Adaptive Attacks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6832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adjusts tactics to evade new security measures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Conclusion: The Future of Trust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Changing Trust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reshapes how we assess authenticity and trust online.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Stay Vigilant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Remain alert to evolving AI-driven social engineering.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Invest in Tools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 AI-powered detection systems for defense.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6073735"/>
            <a:ext cx="294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Educate employees regularly about new AI threats.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2025-05-12T09:24:30Z</dcterms:created>
  <dcterms:modified xsi:type="dcterms:W3CDTF">2025-05-12T09:24:30Z</dcterms:modified>
</cp:coreProperties>
</file>